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5C0E-217B-4422-92E6-D995964B55DC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53A3-C305-4BC4-BF79-A0E76D1CDB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57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5C0E-217B-4422-92E6-D995964B55DC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53A3-C305-4BC4-BF79-A0E76D1CDB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555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5C0E-217B-4422-92E6-D995964B55DC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53A3-C305-4BC4-BF79-A0E76D1CDB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09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5C0E-217B-4422-92E6-D995964B55DC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53A3-C305-4BC4-BF79-A0E76D1CDB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859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5C0E-217B-4422-92E6-D995964B55DC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53A3-C305-4BC4-BF79-A0E76D1CDB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4615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5C0E-217B-4422-92E6-D995964B55DC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53A3-C305-4BC4-BF79-A0E76D1CDB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4570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5C0E-217B-4422-92E6-D995964B55DC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53A3-C305-4BC4-BF79-A0E76D1CDB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879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5C0E-217B-4422-92E6-D995964B55DC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53A3-C305-4BC4-BF79-A0E76D1CDB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1909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5C0E-217B-4422-92E6-D995964B55DC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53A3-C305-4BC4-BF79-A0E76D1CDB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1306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5C0E-217B-4422-92E6-D995964B55DC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53A3-C305-4BC4-BF79-A0E76D1CDB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2997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5C0E-217B-4422-92E6-D995964B55DC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153A3-C305-4BC4-BF79-A0E76D1CDB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7035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C5C0E-217B-4422-92E6-D995964B55DC}" type="datetimeFigureOut">
              <a:rPr lang="zh-TW" altLang="en-US" smtClean="0"/>
              <a:t>2013/1/27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153A3-C305-4BC4-BF79-A0E76D1CDB9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89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D:\李國光\教材\SASD\物件導向系統分析與設計實作個案與教材\便當王\1便當王_需求描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1347788"/>
            <a:ext cx="6896100" cy="416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08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D:\李國光\教材\SASD\物件導向系統分析與設計實作個案與教材\便當王\2便當王_需求描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896269"/>
            <a:ext cx="6934200" cy="393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108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 descr="D:\李國光\教材\SASD\物件導向系統分析與設計實作個案與教材\便當王\3便當王_需求描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37" y="1748631"/>
            <a:ext cx="6943725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38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 descr="D:\李國光\教材\SASD\物件導向系統分析與設計實作個案與教材\便當王\4便當王_需求描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67681"/>
            <a:ext cx="67056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64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 descr="D:\李國光\教材\SASD\物件導向系統分析與設計實作個案與教材\便當王\5便當王_需求描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1672431"/>
            <a:ext cx="6838950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96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 descr="D:\李國光\教材\SASD\物件導向系統分析與設計實作個案與教材\便當王\6便當王_需求描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2086769"/>
            <a:ext cx="6991350" cy="3552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718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170" name="Picture 2" descr="D:\李國光\教材\SASD\物件導向系統分析與設計實作個案與教材\便當王\7便當王_需求描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877219"/>
            <a:ext cx="666750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08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8194" name="Picture 2" descr="D:\李國光\教材\SASD\物件導向系統分析與設計實作個案與教材\便當王\8便當王_需求描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2543969"/>
            <a:ext cx="6896100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66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如螢幕大小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2013-01-27T12:27:05Z</dcterms:created>
  <dcterms:modified xsi:type="dcterms:W3CDTF">2013-01-27T12:30:52Z</dcterms:modified>
</cp:coreProperties>
</file>