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8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7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553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909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859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4615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57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879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190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130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99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703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C5C0E-217B-4422-92E6-D995964B55DC}" type="datetimeFigureOut">
              <a:rPr lang="zh-TW" altLang="en-US" smtClean="0"/>
              <a:t>2013/1/27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153A3-C305-4BC4-BF79-A0E76D1CD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89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 descr="D:\李國光\教材\SASD\物件導向系統分析與設計實作個案與教材\便當王\1便當王_需求描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1347788"/>
            <a:ext cx="6896100" cy="416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808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D:\李國光\教材\SASD\物件導向系統分析與設計實作個案與教材\便當王\2便當王_需求描述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1896269"/>
            <a:ext cx="6934200" cy="393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08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 descr="D:\李國光\教材\SASD\物件導向系統分析與設計實作個案與教材\便當王\3便當王_需求描述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7" y="1748631"/>
            <a:ext cx="6943725" cy="42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38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8" name="Picture 2" descr="D:\李國光\教材\SASD\物件導向系統分析與設計實作個案與教材\便當王\4便當王_需求描述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767681"/>
            <a:ext cx="67056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64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122" name="Picture 2" descr="D:\李國光\教材\SASD\物件導向系統分析與設計實作個案與教材\便當王\5便當王_需求描述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525" y="1672431"/>
            <a:ext cx="6838950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596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146" name="Picture 2" descr="D:\李國光\教材\SASD\物件導向系統分析與設計實作個案與教材\便當王\6便當王_需求描述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" y="2086769"/>
            <a:ext cx="6991350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18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170" name="Picture 2" descr="D:\李國光\教材\SASD\物件導向系統分析與設計實作個案與教材\便當王\7便當王_需求描述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1877219"/>
            <a:ext cx="666750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87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8194" name="Picture 2" descr="D:\李國光\教材\SASD\物件導向系統分析與設計實作個案與教材\便當王\8便當王_需求描述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2543969"/>
            <a:ext cx="6896100" cy="263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266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如螢幕大小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2013-01-27T12:27:05Z</dcterms:created>
  <dcterms:modified xsi:type="dcterms:W3CDTF">2013-01-27T12:30:52Z</dcterms:modified>
</cp:coreProperties>
</file>